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56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6804025" cy="7812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8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02" y="1278507"/>
            <a:ext cx="5783421" cy="2719764"/>
          </a:xfrm>
        </p:spPr>
        <p:txBody>
          <a:bodyPr anchor="b"/>
          <a:lstStyle>
            <a:lvl1pPr algn="ctr">
              <a:defRPr sz="44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503" y="4103155"/>
            <a:ext cx="5103019" cy="1886112"/>
          </a:xfrm>
        </p:spPr>
        <p:txBody>
          <a:bodyPr/>
          <a:lstStyle>
            <a:lvl1pPr marL="0" indent="0" algn="ctr">
              <a:buNone/>
              <a:defRPr sz="1786"/>
            </a:lvl1pPr>
            <a:lvl2pPr marL="340203" indent="0" algn="ctr">
              <a:buNone/>
              <a:defRPr sz="1488"/>
            </a:lvl2pPr>
            <a:lvl3pPr marL="680405" indent="0" algn="ctr">
              <a:buNone/>
              <a:defRPr sz="1339"/>
            </a:lvl3pPr>
            <a:lvl4pPr marL="1020608" indent="0" algn="ctr">
              <a:buNone/>
              <a:defRPr sz="1191"/>
            </a:lvl4pPr>
            <a:lvl5pPr marL="1360810" indent="0" algn="ctr">
              <a:buNone/>
              <a:defRPr sz="1191"/>
            </a:lvl5pPr>
            <a:lvl6pPr marL="1701013" indent="0" algn="ctr">
              <a:buNone/>
              <a:defRPr sz="1191"/>
            </a:lvl6pPr>
            <a:lvl7pPr marL="2041215" indent="0" algn="ctr">
              <a:buNone/>
              <a:defRPr sz="1191"/>
            </a:lvl7pPr>
            <a:lvl8pPr marL="2381418" indent="0" algn="ctr">
              <a:buNone/>
              <a:defRPr sz="1191"/>
            </a:lvl8pPr>
            <a:lvl9pPr marL="2721620" indent="0" algn="ctr">
              <a:buNone/>
              <a:defRPr sz="119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56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69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9131" y="415922"/>
            <a:ext cx="1467118" cy="6620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777" y="415922"/>
            <a:ext cx="4316303" cy="662038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6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7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3" y="1947599"/>
            <a:ext cx="5868472" cy="3249611"/>
          </a:xfrm>
        </p:spPr>
        <p:txBody>
          <a:bodyPr anchor="b"/>
          <a:lstStyle>
            <a:lvl1pPr>
              <a:defRPr sz="44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233" y="5227953"/>
            <a:ext cx="5868472" cy="1708894"/>
          </a:xfrm>
        </p:spPr>
        <p:txBody>
          <a:bodyPr/>
          <a:lstStyle>
            <a:lvl1pPr marL="0" indent="0">
              <a:buNone/>
              <a:defRPr sz="1786">
                <a:solidFill>
                  <a:schemeClr val="tx1"/>
                </a:solidFill>
              </a:defRPr>
            </a:lvl1pPr>
            <a:lvl2pPr marL="34020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680405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3pPr>
            <a:lvl4pPr marL="102060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36081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70101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041215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38141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272162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82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777" y="2079607"/>
            <a:ext cx="2891711" cy="4956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4537" y="2079607"/>
            <a:ext cx="2891711" cy="4956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87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63" y="415923"/>
            <a:ext cx="5868472" cy="15099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64" y="1915047"/>
            <a:ext cx="2878421" cy="938535"/>
          </a:xfrm>
        </p:spPr>
        <p:txBody>
          <a:bodyPr anchor="b"/>
          <a:lstStyle>
            <a:lvl1pPr marL="0" indent="0">
              <a:buNone/>
              <a:defRPr sz="1786" b="1"/>
            </a:lvl1pPr>
            <a:lvl2pPr marL="340203" indent="0">
              <a:buNone/>
              <a:defRPr sz="1488" b="1"/>
            </a:lvl2pPr>
            <a:lvl3pPr marL="680405" indent="0">
              <a:buNone/>
              <a:defRPr sz="1339" b="1"/>
            </a:lvl3pPr>
            <a:lvl4pPr marL="1020608" indent="0">
              <a:buNone/>
              <a:defRPr sz="1191" b="1"/>
            </a:lvl4pPr>
            <a:lvl5pPr marL="1360810" indent="0">
              <a:buNone/>
              <a:defRPr sz="1191" b="1"/>
            </a:lvl5pPr>
            <a:lvl6pPr marL="1701013" indent="0">
              <a:buNone/>
              <a:defRPr sz="1191" b="1"/>
            </a:lvl6pPr>
            <a:lvl7pPr marL="2041215" indent="0">
              <a:buNone/>
              <a:defRPr sz="1191" b="1"/>
            </a:lvl7pPr>
            <a:lvl8pPr marL="2381418" indent="0">
              <a:buNone/>
              <a:defRPr sz="1191" b="1"/>
            </a:lvl8pPr>
            <a:lvl9pPr marL="2721620" indent="0">
              <a:buNone/>
              <a:defRPr sz="119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64" y="2853582"/>
            <a:ext cx="2878421" cy="41971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4538" y="1915047"/>
            <a:ext cx="2892597" cy="938535"/>
          </a:xfrm>
        </p:spPr>
        <p:txBody>
          <a:bodyPr anchor="b"/>
          <a:lstStyle>
            <a:lvl1pPr marL="0" indent="0">
              <a:buNone/>
              <a:defRPr sz="1786" b="1"/>
            </a:lvl1pPr>
            <a:lvl2pPr marL="340203" indent="0">
              <a:buNone/>
              <a:defRPr sz="1488" b="1"/>
            </a:lvl2pPr>
            <a:lvl3pPr marL="680405" indent="0">
              <a:buNone/>
              <a:defRPr sz="1339" b="1"/>
            </a:lvl3pPr>
            <a:lvl4pPr marL="1020608" indent="0">
              <a:buNone/>
              <a:defRPr sz="1191" b="1"/>
            </a:lvl4pPr>
            <a:lvl5pPr marL="1360810" indent="0">
              <a:buNone/>
              <a:defRPr sz="1191" b="1"/>
            </a:lvl5pPr>
            <a:lvl6pPr marL="1701013" indent="0">
              <a:buNone/>
              <a:defRPr sz="1191" b="1"/>
            </a:lvl6pPr>
            <a:lvl7pPr marL="2041215" indent="0">
              <a:buNone/>
              <a:defRPr sz="1191" b="1"/>
            </a:lvl7pPr>
            <a:lvl8pPr marL="2381418" indent="0">
              <a:buNone/>
              <a:defRPr sz="1191" b="1"/>
            </a:lvl8pPr>
            <a:lvl9pPr marL="2721620" indent="0">
              <a:buNone/>
              <a:defRPr sz="119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44538" y="2853582"/>
            <a:ext cx="2892597" cy="41971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9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66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74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63" y="520806"/>
            <a:ext cx="2194475" cy="1822821"/>
          </a:xfrm>
        </p:spPr>
        <p:txBody>
          <a:bodyPr anchor="b"/>
          <a:lstStyle>
            <a:lvl1pPr>
              <a:defRPr sz="238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597" y="1124798"/>
            <a:ext cx="3444538" cy="5551646"/>
          </a:xfrm>
        </p:spPr>
        <p:txBody>
          <a:bodyPr/>
          <a:lstStyle>
            <a:lvl1pPr>
              <a:defRPr sz="2381"/>
            </a:lvl1pPr>
            <a:lvl2pPr>
              <a:defRPr sz="2083"/>
            </a:lvl2pPr>
            <a:lvl3pPr>
              <a:defRPr sz="1786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63" y="2343626"/>
            <a:ext cx="2194475" cy="4341858"/>
          </a:xfrm>
        </p:spPr>
        <p:txBody>
          <a:bodyPr/>
          <a:lstStyle>
            <a:lvl1pPr marL="0" indent="0">
              <a:buNone/>
              <a:defRPr sz="1191"/>
            </a:lvl1pPr>
            <a:lvl2pPr marL="340203" indent="0">
              <a:buNone/>
              <a:defRPr sz="1042"/>
            </a:lvl2pPr>
            <a:lvl3pPr marL="680405" indent="0">
              <a:buNone/>
              <a:defRPr sz="893"/>
            </a:lvl3pPr>
            <a:lvl4pPr marL="1020608" indent="0">
              <a:buNone/>
              <a:defRPr sz="744"/>
            </a:lvl4pPr>
            <a:lvl5pPr marL="1360810" indent="0">
              <a:buNone/>
              <a:defRPr sz="744"/>
            </a:lvl5pPr>
            <a:lvl6pPr marL="1701013" indent="0">
              <a:buNone/>
              <a:defRPr sz="744"/>
            </a:lvl6pPr>
            <a:lvl7pPr marL="2041215" indent="0">
              <a:buNone/>
              <a:defRPr sz="744"/>
            </a:lvl7pPr>
            <a:lvl8pPr marL="2381418" indent="0">
              <a:buNone/>
              <a:defRPr sz="744"/>
            </a:lvl8pPr>
            <a:lvl9pPr marL="2721620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7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63" y="520806"/>
            <a:ext cx="2194475" cy="1822821"/>
          </a:xfrm>
        </p:spPr>
        <p:txBody>
          <a:bodyPr anchor="b"/>
          <a:lstStyle>
            <a:lvl1pPr>
              <a:defRPr sz="238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92597" y="1124798"/>
            <a:ext cx="3444538" cy="5551646"/>
          </a:xfrm>
        </p:spPr>
        <p:txBody>
          <a:bodyPr anchor="t"/>
          <a:lstStyle>
            <a:lvl1pPr marL="0" indent="0">
              <a:buNone/>
              <a:defRPr sz="2381"/>
            </a:lvl1pPr>
            <a:lvl2pPr marL="340203" indent="0">
              <a:buNone/>
              <a:defRPr sz="2083"/>
            </a:lvl2pPr>
            <a:lvl3pPr marL="680405" indent="0">
              <a:buNone/>
              <a:defRPr sz="1786"/>
            </a:lvl3pPr>
            <a:lvl4pPr marL="1020608" indent="0">
              <a:buNone/>
              <a:defRPr sz="1488"/>
            </a:lvl4pPr>
            <a:lvl5pPr marL="1360810" indent="0">
              <a:buNone/>
              <a:defRPr sz="1488"/>
            </a:lvl5pPr>
            <a:lvl6pPr marL="1701013" indent="0">
              <a:buNone/>
              <a:defRPr sz="1488"/>
            </a:lvl6pPr>
            <a:lvl7pPr marL="2041215" indent="0">
              <a:buNone/>
              <a:defRPr sz="1488"/>
            </a:lvl7pPr>
            <a:lvl8pPr marL="2381418" indent="0">
              <a:buNone/>
              <a:defRPr sz="1488"/>
            </a:lvl8pPr>
            <a:lvl9pPr marL="2721620" indent="0">
              <a:buNone/>
              <a:defRPr sz="148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63" y="2343626"/>
            <a:ext cx="2194475" cy="4341858"/>
          </a:xfrm>
        </p:spPr>
        <p:txBody>
          <a:bodyPr/>
          <a:lstStyle>
            <a:lvl1pPr marL="0" indent="0">
              <a:buNone/>
              <a:defRPr sz="1191"/>
            </a:lvl1pPr>
            <a:lvl2pPr marL="340203" indent="0">
              <a:buNone/>
              <a:defRPr sz="1042"/>
            </a:lvl2pPr>
            <a:lvl3pPr marL="680405" indent="0">
              <a:buNone/>
              <a:defRPr sz="893"/>
            </a:lvl3pPr>
            <a:lvl4pPr marL="1020608" indent="0">
              <a:buNone/>
              <a:defRPr sz="744"/>
            </a:lvl4pPr>
            <a:lvl5pPr marL="1360810" indent="0">
              <a:buNone/>
              <a:defRPr sz="744"/>
            </a:lvl5pPr>
            <a:lvl6pPr marL="1701013" indent="0">
              <a:buNone/>
              <a:defRPr sz="744"/>
            </a:lvl6pPr>
            <a:lvl7pPr marL="2041215" indent="0">
              <a:buNone/>
              <a:defRPr sz="744"/>
            </a:lvl7pPr>
            <a:lvl8pPr marL="2381418" indent="0">
              <a:buNone/>
              <a:defRPr sz="744"/>
            </a:lvl8pPr>
            <a:lvl9pPr marL="2721620" indent="0">
              <a:buNone/>
              <a:defRPr sz="74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99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777" y="415923"/>
            <a:ext cx="5868472" cy="150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777" y="2079607"/>
            <a:ext cx="5868472" cy="49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777" y="7240650"/>
            <a:ext cx="1530906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60C6-A604-4494-BC96-3E3624FA70B6}" type="datetimeFigureOut">
              <a:rPr lang="en-CA" smtClean="0"/>
              <a:t>15/02/2016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3834" y="7240650"/>
            <a:ext cx="2296358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5342" y="7240650"/>
            <a:ext cx="1530906" cy="415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BA4E-DD69-42F3-9319-5EF2A494F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3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0405" rtl="0" eaLnBrk="1" latinLnBrk="0" hangingPunct="1">
        <a:lnSpc>
          <a:spcPct val="90000"/>
        </a:lnSpc>
        <a:spcBef>
          <a:spcPct val="0"/>
        </a:spcBef>
        <a:buNone/>
        <a:defRPr sz="32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101" indent="-170101" algn="l" defTabSz="680405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1pPr>
      <a:lvl2pPr marL="510304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850506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90709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530911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871114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211316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551519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891721" indent="-170101" algn="l" defTabSz="680405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203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405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608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810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1013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1215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1418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1620" algn="l" defTabSz="680405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4025" cy="78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9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6" y="-154370"/>
            <a:ext cx="6975570" cy="79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5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9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1" y="-28460"/>
            <a:ext cx="6865717" cy="7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</dc:creator>
  <cp:lastModifiedBy>Meagan</cp:lastModifiedBy>
  <cp:revision>1</cp:revision>
  <dcterms:created xsi:type="dcterms:W3CDTF">2016-02-15T22:42:22Z</dcterms:created>
  <dcterms:modified xsi:type="dcterms:W3CDTF">2016-02-15T22:50:12Z</dcterms:modified>
</cp:coreProperties>
</file>